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A9AC-3617-D08C-8EAE-6141B2FD4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7247A-1428-E6B2-FA23-C13790C1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B045E-3323-99E8-95CB-A0B83A71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C32E8-ED62-44E9-B075-4D24FDC1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5EC3B-657F-43EA-689C-025C3EB9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41D4-7FC0-634B-17A3-145B6452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76814-F797-6689-527D-059119A27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30A60-7FFC-787A-1EEA-FD325B4B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1184C-9C13-FA34-3E7D-C016DCC3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6962-96C5-DA82-7593-6E31CE7F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74750-CEA7-B2E3-B8EC-B08931A31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807C7-9BB3-48B7-BDB1-1F1C65073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21DFB-7965-FA05-5D8A-9F2264C6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55353-8077-27F6-C540-995AB0E9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904AB-4D84-9851-3290-33651EFA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8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CDB7-6D14-A184-A4AD-B0BC35F8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F866D-7350-6A48-CFFB-2BD246238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38859-E7C7-FC30-4B62-1B1F6D5B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5909-9C68-0F68-AC31-FB0821CA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555A9-19D1-E442-681D-7BE837EF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96B8-CCB0-465C-D787-0A91EE5A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B867E-77A0-DFED-2CC7-65E0E0827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A846A-1C2E-8DAA-58EB-05AC3DE3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56F51-DF2F-3FA8-0AE5-F1220B6A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D9DC1-EBCD-9D6F-B8A8-D3052957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2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50E2-03F9-F400-AA23-16EB325D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94D81-4ECD-AA01-4815-FE343E88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BB8B1-826F-B235-C159-3689F496C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3C320-C3A0-7FB3-C54F-AE3A6077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2E4BE-C99A-AE7F-FB29-2CB69821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2C989-BDEB-A287-ED33-9AEB72B9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A293-B079-F20B-A676-D23C27D2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D0043-0987-874C-52FA-643F0094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48BCE-0D30-5D46-DE20-2CF78B7A9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F8EFA-EEB8-A26D-5CFC-2DF494296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78BAE-C550-D61B-DB96-CFB1BEE6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05ED7-4D89-74A3-0290-CA128C64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E79AC-E1CF-6979-1422-062621C4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DB97A-0F82-E711-5C77-30522BF2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8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379F-95C2-E459-614C-40796FA5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E411D-D65F-2903-CAC3-F1432E19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6E55E-3A40-8E78-2E5B-5308EDF3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4BA5F-F816-7EA0-B79A-9E512EDA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2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D3AF3-D064-9C5B-A56E-E08EF70F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6A5D6-E7D5-B6E9-FD87-75BC999F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701D8-A02A-A354-3879-6021B255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1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1890-8B76-3E77-1BE2-779AA702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10E96-3F09-7AAC-B8E3-A272F7AB2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504F4-B395-0030-B908-B05982103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963C-CDEA-9096-06A5-262CF4B8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DACF-8F05-DA48-F4F4-42E9D3EA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5AD04-1FDF-696B-BC12-C038C755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CFF0-4AF1-E72B-7E5C-EDA3B35D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E950E-1D48-48CE-B64A-EE6C0D302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92409-ADCA-2F06-75BE-AAAD8ADF3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CB17C-D563-30BF-5ED8-6CCDAF2E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0ACDF-C178-AECE-2DC3-DBAB91C7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D1EF5-4D8B-A594-F362-A160FE23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9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65A26-8036-21E1-A363-BC98784F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FDBE-E845-6078-0DD6-78F7CB48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BA606-65B8-B92C-20FC-16FBA8763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F6AF-63F4-4648-BBBA-A19F7479D42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2809C-E374-6B4A-1EF6-3A47BDD81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0D0F7-1D66-1AF4-AC0D-1FE01FE3D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8AF62-48BF-4E21-9132-9DCB99D3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7D98C6D-6DF2-E0EC-1B27-E7E99D9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0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3F97E5B-02C6-611A-E564-9FD814C9E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47E3175-0DA8-85A5-CE34-FDCFC32DC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86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Schulmeister,Tessa M</dc:creator>
  <cp:lastModifiedBy>Schulmeister,Tessa M</cp:lastModifiedBy>
  <cp:revision>2</cp:revision>
  <dcterms:created xsi:type="dcterms:W3CDTF">2023-03-31T15:38:27Z</dcterms:created>
  <dcterms:modified xsi:type="dcterms:W3CDTF">2023-04-05T14:59:03Z</dcterms:modified>
</cp:coreProperties>
</file>